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jhI5xgQ47oNiPZpdNm7vc/n9xK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62ee135f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62ee135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9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0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9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1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9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2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capabilities of Matrix Video Surveillance are not just limited to security. It also increases productivity and quality standards across all hotel chains. This helps in providing guests with a peace of mind and a memorable experience and thereby increasing your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capabilities of Matrix Video Surveillance are not just limited to security. It also increases productivity and quality standards across all hotel chains. This helps in providing guests with a peace of mind and a memorable experience and thereby increasing your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9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9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/>
          <p:nvPr>
            <p:ph idx="2" type="sldImg"/>
          </p:nvPr>
        </p:nvSpPr>
        <p:spPr>
          <a:xfrm>
            <a:off x="1370013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9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:notes"/>
          <p:cNvSpPr txBox="1"/>
          <p:nvPr>
            <p:ph idx="12" type="sldNum"/>
          </p:nvPr>
        </p:nvSpPr>
        <p:spPr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7250" lIns="94525" spcFirstLastPara="1" rIns="94525" wrap="square" tIns="47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862ee135f2_0_7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g862ee135f2_0_7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g862ee135f2_0_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862ee135f2_0_42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g862ee135f2_0_42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g862ee135f2_0_4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862ee135f2_0_4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862ee135f2_0_11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g862ee135f2_0_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862ee135f2_0_1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g862ee135f2_0_1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g862ee135f2_0_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862ee135f2_0_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862ee135f2_0_18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g862ee135f2_0_18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g862ee135f2_0_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862ee135f2_0_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g862ee135f2_0_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862ee135f2_0_26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g862ee135f2_0_26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g862ee135f2_0_2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862ee135f2_0_30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g862ee135f2_0_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862ee135f2_0_33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862ee135f2_0_33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g862ee135f2_0_33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g862ee135f2_0_33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g862ee135f2_0_3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862ee135f2_0_39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g862ee135f2_0_3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862ee135f2_0_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862ee135f2_0_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862ee135f2_0_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862ee135f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788" y="2947988"/>
            <a:ext cx="5686425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/>
          <p:nvPr/>
        </p:nvSpPr>
        <p:spPr>
          <a:xfrm>
            <a:off x="368508" y="4396206"/>
            <a:ext cx="83817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Personalized Service with License Plate Recognition: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License Plate Recognition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76318" y="787625"/>
            <a:ext cx="1574855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2. Productivity</a:t>
            </a:r>
            <a:endParaRPr/>
          </a:p>
        </p:txBody>
      </p:sp>
      <p:grpSp>
        <p:nvGrpSpPr>
          <p:cNvPr id="181" name="Google Shape;181;p9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82" name="Google Shape;182;p9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83" name="Google Shape;183;p9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4" name="Google Shape;184;p9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85" name="Google Shape;185;p9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pic>
        <p:nvPicPr>
          <p:cNvPr descr="C:\Users\Nidhi\Google Drive\SATATYA\SOCIAL MEDIA PROMOTION\Retail\Retail_parking.jpg" id="186" name="Google Shape;1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60" y="787625"/>
            <a:ext cx="4406857" cy="3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/>
          <p:nvPr/>
        </p:nvSpPr>
        <p:spPr>
          <a:xfrm>
            <a:off x="1037930" y="1219258"/>
            <a:ext cx="7293146" cy="4449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Losing revenue from parking facilities due to inefficient manual system?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Ease of Use</a:t>
            </a:r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1" y="2584845"/>
            <a:ext cx="1063137" cy="1180110"/>
            <a:chOff x="4118447" y="4267177"/>
            <a:chExt cx="1063137" cy="1180110"/>
          </a:xfrm>
        </p:grpSpPr>
        <p:sp>
          <p:nvSpPr>
            <p:cNvPr id="196" name="Google Shape;196;p10"/>
            <p:cNvSpPr/>
            <p:nvPr/>
          </p:nvSpPr>
          <p:spPr>
            <a:xfrm rot="5400000">
              <a:off x="4059961" y="4325664"/>
              <a:ext cx="1180110" cy="106313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47AF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Nidhi\Downloads\shopping-cart.png" id="197" name="Google Shape;197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85859" y="4493075"/>
              <a:ext cx="667131" cy="6671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WhatsApp\etail.jpg" id="203" name="Google Shape;2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0950" y="1400504"/>
            <a:ext cx="4102100" cy="355245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1"/>
          <p:cNvSpPr/>
          <p:nvPr/>
        </p:nvSpPr>
        <p:spPr>
          <a:xfrm>
            <a:off x="2520949" y="1413252"/>
            <a:ext cx="4800473" cy="5679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of server for monitoring multiple devices making surveillance expensive?</a:t>
            </a:r>
            <a:endParaRPr/>
          </a:p>
        </p:txBody>
      </p:sp>
      <p:sp>
        <p:nvSpPr>
          <p:cNvPr id="205" name="Google Shape;205;p11"/>
          <p:cNvSpPr txBox="1"/>
          <p:nvPr/>
        </p:nvSpPr>
        <p:spPr>
          <a:xfrm>
            <a:off x="457338" y="5171108"/>
            <a:ext cx="815336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Real-time working status: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Status Monitoring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Server required: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Cascading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Playback: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Synchronous/Asynchronous Playback, Investigation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6" name="Google Shape;206;p11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207" name="Google Shape;207;p11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208" name="Google Shape;208;p11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9" name="Google Shape;209;p11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10" name="Google Shape;210;p11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sp>
        <p:nvSpPr>
          <p:cNvPr id="211" name="Google Shape;211;p11"/>
          <p:cNvSpPr/>
          <p:nvPr/>
        </p:nvSpPr>
        <p:spPr>
          <a:xfrm>
            <a:off x="76318" y="787625"/>
            <a:ext cx="1505733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3. Ease of Use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/>
          <p:nvPr/>
        </p:nvSpPr>
        <p:spPr>
          <a:xfrm>
            <a:off x="2286060" y="1219258"/>
            <a:ext cx="4800473" cy="4449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Difficulty in monitoring multiple cameras?</a:t>
            </a:r>
            <a:endParaRPr/>
          </a:p>
        </p:txBody>
      </p:sp>
      <p:sp>
        <p:nvSpPr>
          <p:cNvPr id="218" name="Google Shape;218;p12"/>
          <p:cNvSpPr txBox="1"/>
          <p:nvPr/>
        </p:nvSpPr>
        <p:spPr>
          <a:xfrm>
            <a:off x="457338" y="4713920"/>
            <a:ext cx="815336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Monitoring: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Camera Grouping and Sequencing </a:t>
            </a:r>
            <a:endParaRPr/>
          </a:p>
        </p:txBody>
      </p:sp>
      <p:grpSp>
        <p:nvGrpSpPr>
          <p:cNvPr id="219" name="Google Shape;219;p12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220" name="Google Shape;220;p12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221" name="Google Shape;221;p12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2" name="Google Shape;222;p12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23" name="Google Shape;223;p12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sp>
        <p:nvSpPr>
          <p:cNvPr id="224" name="Google Shape;224;p12"/>
          <p:cNvSpPr/>
          <p:nvPr/>
        </p:nvSpPr>
        <p:spPr>
          <a:xfrm>
            <a:off x="76318" y="787625"/>
            <a:ext cx="1505733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3. Ease of Use</a:t>
            </a:r>
            <a:endParaRPr/>
          </a:p>
        </p:txBody>
      </p:sp>
      <p:pic>
        <p:nvPicPr>
          <p:cNvPr descr="D:\WhatsApp\multipal-camera.jpg" id="225" name="Google Shape;22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0836" y="1651572"/>
            <a:ext cx="6122328" cy="2577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/>
          <p:nvPr/>
        </p:nvSpPr>
        <p:spPr>
          <a:xfrm>
            <a:off x="3913875" y="2895614"/>
            <a:ext cx="457188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Security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Enhance Productivity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Ease of Use</a:t>
            </a: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3913877" y="2297688"/>
            <a:ext cx="441088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Expect More: Value for money Solution 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/>
          <p:nvPr/>
        </p:nvSpPr>
        <p:spPr>
          <a:xfrm>
            <a:off x="3429030" y="2895613"/>
            <a:ext cx="518146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Matrix Video Surveillance Solution for Retail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/>
        </p:nvSpPr>
        <p:spPr>
          <a:xfrm>
            <a:off x="304800" y="1498507"/>
            <a:ext cx="4571992" cy="4673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75" lvl="0" marL="2317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Established in </a:t>
            </a:r>
            <a:r>
              <a:rPr b="1" i="0" lang="en-US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1991</a:t>
            </a:r>
            <a:endParaRPr/>
          </a:p>
          <a:p>
            <a:pPr indent="-231775" lvl="0" marL="231775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Products: </a:t>
            </a:r>
            <a:r>
              <a:rPr b="1" i="0" lang="en-US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60+</a:t>
            </a:r>
            <a:br>
              <a:rPr b="0" i="0" lang="en-US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Telecom and Security Solutions</a:t>
            </a:r>
            <a:endParaRPr/>
          </a:p>
          <a:p>
            <a:pPr indent="-231775" lvl="0" marL="231775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Presence: </a:t>
            </a:r>
            <a:r>
              <a:rPr b="1" i="0" lang="en-US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40+ Countries</a:t>
            </a:r>
            <a:endParaRPr/>
          </a:p>
          <a:p>
            <a:pPr indent="-231775" lvl="0" marL="231775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No. of Partners: </a:t>
            </a:r>
            <a:r>
              <a:rPr b="1" i="0" lang="en-US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500+</a:t>
            </a:r>
            <a:endParaRPr/>
          </a:p>
          <a:p>
            <a:pPr indent="-231775" lvl="0" marL="231775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of Employees: </a:t>
            </a:r>
            <a:r>
              <a:rPr b="1" i="0" lang="en-US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500+</a:t>
            </a:r>
            <a:endParaRPr/>
          </a:p>
          <a:p>
            <a:pPr indent="-231775" lvl="0" marL="231775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Awards and Achievements: </a:t>
            </a:r>
            <a:r>
              <a:rPr b="1" i="0" lang="en-US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25+</a:t>
            </a:r>
            <a:r>
              <a:rPr b="1" i="0" lang="en-US" sz="1800" u="none" cap="none" strike="noStrik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en-US" sz="1800" u="none" cap="none" strike="noStrik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Excellence in Product Engineering, 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Design and Innovation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ts val="350"/>
              <a:buFont typeface="Arial"/>
              <a:buNone/>
            </a:pPr>
            <a:r>
              <a:rPr b="1" i="0" lang="en-US" sz="14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      www.MatrixComSec.com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1784" y="1066862"/>
            <a:ext cx="1828800" cy="182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5035" y="1267810"/>
            <a:ext cx="1828800" cy="1828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9" name="Google Shape;69;p2"/>
          <p:cNvSpPr txBox="1"/>
          <p:nvPr/>
        </p:nvSpPr>
        <p:spPr>
          <a:xfrm>
            <a:off x="3726418" y="2273407"/>
            <a:ext cx="2519532" cy="1701701"/>
          </a:xfrm>
          <a:prstGeom prst="rect">
            <a:avLst/>
          </a:prstGeom>
          <a:solidFill>
            <a:schemeClr val="lt2">
              <a:alpha val="55686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CORPORATE OFFICE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at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Vadodara, Gujarat, India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Departments: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Marketing, Sales, Product Management, Support, Finance,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Care, Purchase</a:t>
            </a:r>
            <a:endParaRPr/>
          </a:p>
        </p:txBody>
      </p:sp>
      <p:sp>
        <p:nvSpPr>
          <p:cNvPr id="70" name="Google Shape;70;p2"/>
          <p:cNvSpPr txBox="1"/>
          <p:nvPr/>
        </p:nvSpPr>
        <p:spPr>
          <a:xfrm>
            <a:off x="6331563" y="2438426"/>
            <a:ext cx="2355129" cy="1727227"/>
          </a:xfrm>
          <a:prstGeom prst="rect">
            <a:avLst/>
          </a:prstGeom>
          <a:solidFill>
            <a:schemeClr val="lt2">
              <a:alpha val="55686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R&amp;D CENTER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77,000 Sq.Ft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40%  Manpower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R&amp;D,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700+ Man-years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R&amp;D Experience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World-class Technology Platform and Processes</a:t>
            </a:r>
            <a:endParaRPr/>
          </a:p>
        </p:txBody>
      </p:sp>
      <p:grpSp>
        <p:nvGrpSpPr>
          <p:cNvPr id="71" name="Google Shape;71;p2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72" name="Google Shape;72;p2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73" name="Google Shape;73;p2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" name="Google Shape;74;p2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75" name="Google Shape;75;p2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About Matrix</a:t>
              </a:r>
              <a:endParaRPr/>
            </a:p>
          </p:txBody>
        </p:sp>
      </p:grpSp>
      <p:pic>
        <p:nvPicPr>
          <p:cNvPr id="76" name="Google Shape;7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2192" y="3742948"/>
            <a:ext cx="1830176" cy="1828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7" name="Google Shape;77;p2"/>
          <p:cNvSpPr txBox="1"/>
          <p:nvPr/>
        </p:nvSpPr>
        <p:spPr>
          <a:xfrm>
            <a:off x="4817574" y="4918280"/>
            <a:ext cx="2579412" cy="1625557"/>
          </a:xfrm>
          <a:prstGeom prst="rect">
            <a:avLst/>
          </a:prstGeom>
          <a:solidFill>
            <a:schemeClr val="lt2">
              <a:alpha val="55686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MANUFACTURING UNIT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73,000 Sq.Ft</a:t>
            </a:r>
            <a:endParaRPr b="1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100+</a:t>
            </a:r>
            <a:r>
              <a:rPr b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 Stations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Quality Systems and Processes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3"/>
          <p:cNvCxnSpPr/>
          <p:nvPr/>
        </p:nvCxnSpPr>
        <p:spPr>
          <a:xfrm>
            <a:off x="0" y="2214619"/>
            <a:ext cx="9144000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" name="Google Shape;84;p3"/>
          <p:cNvCxnSpPr/>
          <p:nvPr/>
        </p:nvCxnSpPr>
        <p:spPr>
          <a:xfrm>
            <a:off x="120" y="3738579"/>
            <a:ext cx="9144000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descr="Inline image 1" id="85" name="Google Shape;85;p3"/>
          <p:cNvSpPr/>
          <p:nvPr/>
        </p:nvSpPr>
        <p:spPr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Nidhi\Downloads\money.png" id="86" name="Google Shape;8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0425" y="457278"/>
            <a:ext cx="1163151" cy="116315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"/>
          <p:cNvSpPr txBox="1"/>
          <p:nvPr/>
        </p:nvSpPr>
        <p:spPr>
          <a:xfrm>
            <a:off x="2971842" y="1845287"/>
            <a:ext cx="32003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Business Revenue</a:t>
            </a:r>
            <a:endParaRPr/>
          </a:p>
        </p:txBody>
      </p:sp>
      <p:cxnSp>
        <p:nvCxnSpPr>
          <p:cNvPr id="88" name="Google Shape;88;p3"/>
          <p:cNvCxnSpPr/>
          <p:nvPr/>
        </p:nvCxnSpPr>
        <p:spPr>
          <a:xfrm>
            <a:off x="120" y="5186341"/>
            <a:ext cx="9144000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p3"/>
          <p:cNvSpPr txBox="1"/>
          <p:nvPr/>
        </p:nvSpPr>
        <p:spPr>
          <a:xfrm>
            <a:off x="1215653" y="3516856"/>
            <a:ext cx="2441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Security</a:t>
            </a:r>
            <a:endParaRPr/>
          </a:p>
        </p:txBody>
      </p:sp>
      <p:sp>
        <p:nvSpPr>
          <p:cNvPr id="90" name="Google Shape;90;p3"/>
          <p:cNvSpPr txBox="1"/>
          <p:nvPr/>
        </p:nvSpPr>
        <p:spPr>
          <a:xfrm>
            <a:off x="3092826" y="4343034"/>
            <a:ext cx="29583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Productivity</a:t>
            </a:r>
            <a:endParaRPr/>
          </a:p>
        </p:txBody>
      </p:sp>
      <p:sp>
        <p:nvSpPr>
          <p:cNvPr id="91" name="Google Shape;91;p3"/>
          <p:cNvSpPr txBox="1"/>
          <p:nvPr/>
        </p:nvSpPr>
        <p:spPr>
          <a:xfrm>
            <a:off x="914496" y="5333950"/>
            <a:ext cx="73150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Matrix Video Surveillance Solution for Retail</a:t>
            </a:r>
            <a:endParaRPr/>
          </a:p>
        </p:txBody>
      </p:sp>
      <p:sp>
        <p:nvSpPr>
          <p:cNvPr id="92" name="Google Shape;92;p3"/>
          <p:cNvSpPr/>
          <p:nvPr/>
        </p:nvSpPr>
        <p:spPr>
          <a:xfrm>
            <a:off x="2438456" y="1197066"/>
            <a:ext cx="453855" cy="891216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/>
          <p:nvPr/>
        </p:nvSpPr>
        <p:spPr>
          <a:xfrm flipH="1">
            <a:off x="6251689" y="1166220"/>
            <a:ext cx="453855" cy="891216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oogle Shape;94;p3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96" name="Google Shape;96;p3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98" name="Google Shape;98;p3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Why Matrix?</a:t>
              </a:r>
              <a:endParaRPr/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1949098" y="2385049"/>
            <a:ext cx="1063137" cy="1180110"/>
            <a:chOff x="2141231" y="4278300"/>
            <a:chExt cx="1063137" cy="1180110"/>
          </a:xfrm>
        </p:grpSpPr>
        <p:sp>
          <p:nvSpPr>
            <p:cNvPr id="100" name="Google Shape;100;p3"/>
            <p:cNvSpPr/>
            <p:nvPr/>
          </p:nvSpPr>
          <p:spPr>
            <a:xfrm rot="5400000">
              <a:off x="2082744" y="4336787"/>
              <a:ext cx="1180110" cy="106313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47AF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Nidhi\Downloads\locked-padlock (1).png" id="101" name="Google Shape;101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397744" y="4532084"/>
              <a:ext cx="587334" cy="58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" name="Google Shape;102;p3"/>
          <p:cNvGrpSpPr/>
          <p:nvPr/>
        </p:nvGrpSpPr>
        <p:grpSpPr>
          <a:xfrm>
            <a:off x="6133418" y="2385049"/>
            <a:ext cx="1063137" cy="1180110"/>
            <a:chOff x="4118447" y="4267177"/>
            <a:chExt cx="1063137" cy="1180110"/>
          </a:xfrm>
        </p:grpSpPr>
        <p:sp>
          <p:nvSpPr>
            <p:cNvPr id="103" name="Google Shape;103;p3"/>
            <p:cNvSpPr/>
            <p:nvPr/>
          </p:nvSpPr>
          <p:spPr>
            <a:xfrm rot="5400000">
              <a:off x="4059961" y="4325664"/>
              <a:ext cx="1180110" cy="106313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47AF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Nidhi\Downloads\shopping-cart.png" id="104" name="Google Shape;104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285859" y="4493075"/>
              <a:ext cx="667131" cy="6671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3"/>
          <p:cNvSpPr txBox="1"/>
          <p:nvPr/>
        </p:nvSpPr>
        <p:spPr>
          <a:xfrm>
            <a:off x="5520200" y="3516856"/>
            <a:ext cx="2441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Ease of use</a:t>
            </a:r>
            <a:endParaRPr/>
          </a:p>
        </p:txBody>
      </p:sp>
      <p:grpSp>
        <p:nvGrpSpPr>
          <p:cNvPr id="106" name="Google Shape;106;p3"/>
          <p:cNvGrpSpPr/>
          <p:nvPr/>
        </p:nvGrpSpPr>
        <p:grpSpPr>
          <a:xfrm>
            <a:off x="4040433" y="3216014"/>
            <a:ext cx="1063137" cy="1180110"/>
            <a:chOff x="7014800" y="4278300"/>
            <a:chExt cx="1063137" cy="1180110"/>
          </a:xfrm>
        </p:grpSpPr>
        <p:sp>
          <p:nvSpPr>
            <p:cNvPr id="107" name="Google Shape;107;p3"/>
            <p:cNvSpPr/>
            <p:nvPr/>
          </p:nvSpPr>
          <p:spPr>
            <a:xfrm rot="5400000">
              <a:off x="6956313" y="4336787"/>
              <a:ext cx="1180110" cy="106313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47AF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Nidhi\Downloads\worker-money-time.png" id="108" name="Google Shape;108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56666" y="4445149"/>
              <a:ext cx="762982" cy="7629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p3"/>
          <p:cNvSpPr/>
          <p:nvPr/>
        </p:nvSpPr>
        <p:spPr>
          <a:xfrm flipH="1" rot="10800000">
            <a:off x="4468703" y="2438426"/>
            <a:ext cx="206594" cy="68856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 flipH="1" rot="10800000">
            <a:off x="1911047" y="4876761"/>
            <a:ext cx="206594" cy="42754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/>
          <p:nvPr/>
        </p:nvSpPr>
        <p:spPr>
          <a:xfrm flipH="1" rot="10800000">
            <a:off x="6458393" y="4876761"/>
            <a:ext cx="206594" cy="42754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 flipH="1" rot="10800000">
            <a:off x="4468703" y="4876761"/>
            <a:ext cx="206594" cy="42754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p4"/>
          <p:cNvGrpSpPr/>
          <p:nvPr/>
        </p:nvGrpSpPr>
        <p:grpSpPr>
          <a:xfrm>
            <a:off x="12727" y="2590821"/>
            <a:ext cx="1063137" cy="1180110"/>
            <a:chOff x="2141231" y="4278300"/>
            <a:chExt cx="1063137" cy="1180110"/>
          </a:xfrm>
        </p:grpSpPr>
        <p:sp>
          <p:nvSpPr>
            <p:cNvPr id="120" name="Google Shape;120;p4"/>
            <p:cNvSpPr/>
            <p:nvPr/>
          </p:nvSpPr>
          <p:spPr>
            <a:xfrm rot="5400000">
              <a:off x="2082744" y="4336787"/>
              <a:ext cx="1180110" cy="106313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47AF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Nidhi\Downloads\locked-padlock (1).png" id="121" name="Google Shape;121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97744" y="4532084"/>
              <a:ext cx="587334" cy="5873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p4"/>
          <p:cNvSpPr/>
          <p:nvPr/>
        </p:nvSpPr>
        <p:spPr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Increased Security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/>
        </p:nvSpPr>
        <p:spPr>
          <a:xfrm>
            <a:off x="1295486" y="4011795"/>
            <a:ext cx="7391206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every movement in high resolution with great details: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Megapixel  Cameras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 as deterrent: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Camera Tamper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Real-time Security: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Intelligent Video Analytics, Real-time Notifications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 Customer Belongings: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Investigation in playback</a:t>
            </a:r>
            <a:endParaRPr/>
          </a:p>
        </p:txBody>
      </p:sp>
      <p:pic>
        <p:nvPicPr>
          <p:cNvPr descr="D:\WhatsApp\customer-faith-ipvs-final.jpg"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0479" y="1828842"/>
            <a:ext cx="6843042" cy="23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1905070" y="1566486"/>
            <a:ext cx="53338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Customers often forget their belongings in your store?</a:t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71433" y="787625"/>
            <a:ext cx="2160976" cy="464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1. Real-time Security</a:t>
            </a:r>
            <a:endParaRPr/>
          </a:p>
        </p:txBody>
      </p:sp>
      <p:grpSp>
        <p:nvGrpSpPr>
          <p:cNvPr id="132" name="Google Shape;132;p5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33" name="Google Shape;133;p5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34" name="Google Shape;134;p5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5" name="Google Shape;135;p5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36" name="Google Shape;136;p5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Higher Productivity</a:t>
            </a:r>
            <a:endParaRPr/>
          </a:p>
        </p:txBody>
      </p:sp>
      <p:grpSp>
        <p:nvGrpSpPr>
          <p:cNvPr id="144" name="Google Shape;144;p6"/>
          <p:cNvGrpSpPr/>
          <p:nvPr/>
        </p:nvGrpSpPr>
        <p:grpSpPr>
          <a:xfrm>
            <a:off x="1" y="2584845"/>
            <a:ext cx="1063137" cy="1180110"/>
            <a:chOff x="7014800" y="4278300"/>
            <a:chExt cx="1063137" cy="1180110"/>
          </a:xfrm>
        </p:grpSpPr>
        <p:sp>
          <p:nvSpPr>
            <p:cNvPr id="145" name="Google Shape;145;p6"/>
            <p:cNvSpPr/>
            <p:nvPr/>
          </p:nvSpPr>
          <p:spPr>
            <a:xfrm rot="5400000">
              <a:off x="6956313" y="4336787"/>
              <a:ext cx="1180110" cy="106313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47AF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Nidhi\Downloads\worker-money-time.png" id="146" name="Google Shape;146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56666" y="4445149"/>
              <a:ext cx="762982" cy="7629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/>
        </p:nvSpPr>
        <p:spPr>
          <a:xfrm>
            <a:off x="368508" y="4205730"/>
            <a:ext cx="838178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 Discipline: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Camera Grouping and Sequencing, Mobile App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 Verification: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Playback, Missing Object Detection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Crowd Management, Save cost by hourly staffing system: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Counting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76318" y="787625"/>
            <a:ext cx="1574855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2. Productivity</a:t>
            </a:r>
            <a:endParaRPr/>
          </a:p>
        </p:txBody>
      </p:sp>
      <p:grpSp>
        <p:nvGrpSpPr>
          <p:cNvPr id="154" name="Google Shape;154;p7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55" name="Google Shape;155;p7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56" name="Google Shape;156;p7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7" name="Google Shape;157;p7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58" name="Google Shape;158;p7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pic>
        <p:nvPicPr>
          <p:cNvPr descr="C:\Users\Nidhi\Google Drive\SATATYA\SOCIAL MEDIA PROMOTION\Retail\Retail_People Counting.jpg" id="159" name="Google Shape;15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3000" y="1295456"/>
            <a:ext cx="4521200" cy="304792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/>
          <p:nvPr/>
        </p:nvSpPr>
        <p:spPr>
          <a:xfrm>
            <a:off x="1244300" y="1676446"/>
            <a:ext cx="66554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Heavy flow of customers during peak hours affecting your service quality?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/>
          <p:nvPr/>
        </p:nvSpPr>
        <p:spPr>
          <a:xfrm>
            <a:off x="368508" y="4396206"/>
            <a:ext cx="838178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 Disputes with Customers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POS Integration</a:t>
            </a:r>
            <a:endParaRPr/>
          </a:p>
        </p:txBody>
      </p:sp>
      <p:sp>
        <p:nvSpPr>
          <p:cNvPr id="167" name="Google Shape;167;p8"/>
          <p:cNvSpPr/>
          <p:nvPr/>
        </p:nvSpPr>
        <p:spPr>
          <a:xfrm>
            <a:off x="76318" y="787625"/>
            <a:ext cx="1574855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2. Productivity</a:t>
            </a:r>
            <a:endParaRPr/>
          </a:p>
        </p:txBody>
      </p:sp>
      <p:grpSp>
        <p:nvGrpSpPr>
          <p:cNvPr id="168" name="Google Shape;168;p8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69" name="Google Shape;169;p8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70" name="Google Shape;170;p8"/>
              <p:cNvCxnSpPr/>
              <p:nvPr/>
            </p:nvCxnSpPr>
            <p:spPr>
              <a:xfrm>
                <a:off x="207936" y="457255"/>
                <a:ext cx="1889206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01A3B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1" name="Google Shape;171;p8"/>
              <p:cNvCxnSpPr/>
              <p:nvPr/>
            </p:nvCxnSpPr>
            <p:spPr>
              <a:xfrm>
                <a:off x="192622" y="457255"/>
                <a:ext cx="1290353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8575">
                <a:solidFill>
                  <a:srgbClr val="6633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72" name="Google Shape;172;p8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Solution</a:t>
              </a:r>
              <a:endParaRPr/>
            </a:p>
          </p:txBody>
        </p:sp>
      </p:grpSp>
      <p:pic>
        <p:nvPicPr>
          <p:cNvPr descr="C:\Users\Nidhi\Google Drive\SATATYA\SOCIAL MEDIA PROMOTION\Retail\Retail_Billingsoftware.jpg" id="173" name="Google Shape;1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5070" y="1151962"/>
            <a:ext cx="4573860" cy="3244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2014-10-29T05:57:00Z</dcterms:created>
  <dc:creator>MatrixComSec Pvt.Ltd.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1033-10.1.0.5674</vt:lpwstr>
  </property>
</Properties>
</file>